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3" r:id="rId6"/>
    <p:sldId id="264" r:id="rId7"/>
    <p:sldId id="262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AB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22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gif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06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25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165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85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89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988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37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336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633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385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83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83C27-2525-4342-9082-7D1EAF504791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D8ECE-201A-42D3-90AE-19766F226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550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Nifty Node Network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Rushad</a:t>
            </a:r>
            <a:r>
              <a:rPr lang="en-US" dirty="0"/>
              <a:t> </a:t>
            </a:r>
            <a:r>
              <a:rPr lang="en-US" dirty="0" err="1"/>
              <a:t>Antia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7731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105400" cy="4351338"/>
          </a:xfrm>
        </p:spPr>
        <p:txBody>
          <a:bodyPr/>
          <a:lstStyle/>
          <a:p>
            <a:r>
              <a:rPr lang="en-US" dirty="0"/>
              <a:t>Fetches all the logs from devices through </a:t>
            </a:r>
            <a:r>
              <a:rPr lang="en-US" dirty="0" err="1"/>
              <a:t>scp</a:t>
            </a:r>
            <a:endParaRPr lang="en-US" dirty="0"/>
          </a:p>
          <a:p>
            <a:r>
              <a:rPr lang="en-US" dirty="0"/>
              <a:t>Zips all the logs and lets the user download them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24" t="7779" r="50338" b="37264"/>
          <a:stretch/>
        </p:blipFill>
        <p:spPr>
          <a:xfrm>
            <a:off x="6189784" y="1825625"/>
            <a:ext cx="5978769" cy="376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24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646" y="107217"/>
            <a:ext cx="10515600" cy="1325563"/>
          </a:xfrm>
        </p:spPr>
        <p:txBody>
          <a:bodyPr/>
          <a:lstStyle/>
          <a:p>
            <a:r>
              <a:rPr lang="en-US" dirty="0"/>
              <a:t>Logs Demo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1146" y="1042988"/>
            <a:ext cx="10896600" cy="5707541"/>
          </a:xfrm>
        </p:spPr>
      </p:pic>
    </p:spTree>
    <p:extLst>
      <p:ext uri="{BB962C8B-B14F-4D97-AF65-F5344CB8AC3E}">
        <p14:creationId xmlns:p14="http://schemas.microsoft.com/office/powerpoint/2010/main" val="792420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“Master Node”</a:t>
            </a:r>
          </a:p>
        </p:txBody>
      </p:sp>
      <p:pic>
        <p:nvPicPr>
          <p:cNvPr id="1026" name="Picture 2" descr="https://avvid.files.wordpress.com/2014/06/3dverde.png?w=493&amp;h=40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9" t="30792" r="78657" b="45331"/>
          <a:stretch/>
        </p:blipFill>
        <p:spPr bwMode="auto">
          <a:xfrm>
            <a:off x="5387215" y="3359708"/>
            <a:ext cx="1293211" cy="1464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6680426" y="2236384"/>
            <a:ext cx="4626231" cy="4104624"/>
            <a:chOff x="2932451" y="1884873"/>
            <a:chExt cx="6781673" cy="4749196"/>
          </a:xfrm>
        </p:grpSpPr>
        <p:pic>
          <p:nvPicPr>
            <p:cNvPr id="1028" name="Picture 4" descr="https://cdn.sparkfun.com/assets/f/d/4/7/3/Edison_SIK-13_trans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8051" y="1884873"/>
              <a:ext cx="1784768" cy="11904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4" descr="https://cdn.sparkfun.com/assets/f/d/4/7/3/Edison_SIK-13_trans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8051" y="3579203"/>
              <a:ext cx="1784768" cy="11904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https://cdn.sparkfun.com/assets/f/d/4/7/3/Edison_SIK-13_trans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58051" y="5443629"/>
              <a:ext cx="1784768" cy="11904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mage result for wifi signal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009943">
              <a:off x="7083632" y="5273533"/>
              <a:ext cx="868934" cy="595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6" descr="Image result for wifi signal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009943">
              <a:off x="7083631" y="3845842"/>
              <a:ext cx="868934" cy="595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6" descr="Image result for wifi signal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009943">
              <a:off x="7083630" y="2197054"/>
              <a:ext cx="868934" cy="595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http://11986-presscdn-0-77.pagely.netdna-cdn.com/wp-content/uploads/2011/08/wifi-signal.jp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01961" y="1884873"/>
              <a:ext cx="2248890" cy="12997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Straight Connector 4"/>
            <p:cNvCxnSpPr>
              <a:stCxn id="1026" idx="3"/>
              <a:endCxn id="1032" idx="1"/>
            </p:cNvCxnSpPr>
            <p:nvPr/>
          </p:nvCxnSpPr>
          <p:spPr>
            <a:xfrm flipV="1">
              <a:off x="2932451" y="2534736"/>
              <a:ext cx="1469510" cy="1497028"/>
            </a:xfrm>
            <a:prstGeom prst="line">
              <a:avLst/>
            </a:prstGeom>
            <a:ln w="57150">
              <a:solidFill>
                <a:srgbClr val="29ABE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" name="Picture 6" descr="Image result for wifi signal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1299133">
              <a:off x="7780189" y="2803891"/>
              <a:ext cx="868934" cy="595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6" descr="Image result for wifi signal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1299133">
              <a:off x="7861539" y="4647341"/>
              <a:ext cx="868934" cy="595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6" descr="Image result for wifi signal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936161">
              <a:off x="8777478" y="4987618"/>
              <a:ext cx="868934" cy="595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6" descr="Image result for wifi signal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936161">
              <a:off x="8845190" y="3093321"/>
              <a:ext cx="868934" cy="5952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TextBox 5"/>
          <p:cNvSpPr txBox="1"/>
          <p:nvPr/>
        </p:nvSpPr>
        <p:spPr>
          <a:xfrm rot="18370583">
            <a:off x="6598663" y="2846512"/>
            <a:ext cx="1432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RJ-45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24395" y="2149434"/>
            <a:ext cx="48807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for discovery of nodes on the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Runs server at static ip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Nodes connect and exchange information (hostname, ip, sensors, want)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Holds table of connected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Ability to reboot, reset, and upload code to nodes</a:t>
            </a:r>
          </a:p>
          <a:p>
            <a:pPr marL="342900" indent="-342900">
              <a:buAutoNum type="arabicParenR"/>
            </a:pPr>
            <a:r>
              <a:rPr lang="en-US" dirty="0"/>
              <a:t>Node requests information about the network</a:t>
            </a:r>
          </a:p>
          <a:p>
            <a:pPr marL="342900" indent="-342900">
              <a:buAutoNum type="arabicParenR"/>
            </a:pPr>
            <a:r>
              <a:rPr lang="en-US" dirty="0"/>
              <a:t>MN responds by sending a list of connected devices to that node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1090573" y="2144320"/>
            <a:ext cx="12134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edison01</a:t>
            </a:r>
          </a:p>
          <a:p>
            <a:r>
              <a:rPr lang="en-US" dirty="0"/>
              <a:t>10.20.0.10</a:t>
            </a:r>
          </a:p>
          <a:p>
            <a:r>
              <a:rPr lang="en-US" dirty="0"/>
              <a:t>[H] temp</a:t>
            </a:r>
          </a:p>
          <a:p>
            <a:r>
              <a:rPr lang="en-US" dirty="0"/>
              <a:t>[W] light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010278" y="3842071"/>
            <a:ext cx="12433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edison02</a:t>
            </a:r>
          </a:p>
          <a:p>
            <a:r>
              <a:rPr lang="en-US" dirty="0"/>
              <a:t>10.20.0.11</a:t>
            </a:r>
          </a:p>
          <a:p>
            <a:r>
              <a:rPr lang="en-US" dirty="0"/>
              <a:t>[H] humid</a:t>
            </a:r>
          </a:p>
          <a:p>
            <a:r>
              <a:rPr lang="en-US" dirty="0"/>
              <a:t>[W] button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131062" y="5414605"/>
            <a:ext cx="11636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edison03</a:t>
            </a:r>
          </a:p>
          <a:p>
            <a:r>
              <a:rPr lang="en-US" dirty="0"/>
              <a:t>10.20.0.12</a:t>
            </a:r>
          </a:p>
          <a:p>
            <a:r>
              <a:rPr lang="en-US" dirty="0"/>
              <a:t>[H] light</a:t>
            </a:r>
          </a:p>
          <a:p>
            <a:r>
              <a:rPr lang="en-US" dirty="0"/>
              <a:t>[W] temp</a:t>
            </a:r>
          </a:p>
          <a:p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4961701" y="5226407"/>
            <a:ext cx="425529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Node Table:</a:t>
            </a:r>
          </a:p>
          <a:p>
            <a:pPr algn="ctr"/>
            <a:r>
              <a:rPr lang="en-US" dirty="0"/>
              <a:t>edison01:10.20.0.10:temp:light</a:t>
            </a:r>
          </a:p>
          <a:p>
            <a:pPr algn="ctr"/>
            <a:r>
              <a:rPr lang="en-US" dirty="0"/>
              <a:t>edison02:10.20.0.11:humid:button</a:t>
            </a:r>
          </a:p>
          <a:p>
            <a:pPr algn="ctr"/>
            <a:r>
              <a:rPr lang="en-US" dirty="0"/>
              <a:t>edison03:10.20.0.12:light:temp</a:t>
            </a:r>
          </a:p>
        </p:txBody>
      </p:sp>
    </p:spTree>
    <p:extLst>
      <p:ext uri="{BB962C8B-B14F-4D97-AF65-F5344CB8AC3E}">
        <p14:creationId xmlns:p14="http://schemas.microsoft.com/office/powerpoint/2010/main" val="2314797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Slave Node (Provisioning)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460179" cy="4351338"/>
          </a:xfrm>
        </p:spPr>
        <p:txBody>
          <a:bodyPr/>
          <a:lstStyle/>
          <a:p>
            <a:pPr marL="514350" indent="-514350">
              <a:buAutoNum type="arabicParenR"/>
            </a:pPr>
            <a:r>
              <a:rPr lang="en-US" dirty="0"/>
              <a:t>Creates object to connect to the Master Node</a:t>
            </a:r>
          </a:p>
          <a:p>
            <a:pPr marL="514350" indent="-514350">
              <a:buAutoNum type="arabicParenR"/>
            </a:pPr>
            <a:r>
              <a:rPr lang="en-US" dirty="0"/>
              <a:t>User inputs list of sensors that the node has</a:t>
            </a:r>
          </a:p>
          <a:p>
            <a:pPr marL="514350" indent="-514350">
              <a:buAutoNum type="arabicParenR"/>
            </a:pPr>
            <a:r>
              <a:rPr lang="en-US" dirty="0"/>
              <a:t>User starts the master node connection</a:t>
            </a:r>
          </a:p>
        </p:txBody>
      </p:sp>
      <p:pic>
        <p:nvPicPr>
          <p:cNvPr id="4" name="Picture 4" descr="https://cdn.sparkfun.com/assets/f/d/4/7/3/Edison_SIK-13_tra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4138" y="2640146"/>
            <a:ext cx="2820049" cy="238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3008"/>
          <a:stretch/>
        </p:blipFill>
        <p:spPr>
          <a:xfrm>
            <a:off x="760058" y="4876800"/>
            <a:ext cx="8616462" cy="113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531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280" y="293944"/>
            <a:ext cx="10515600" cy="1325563"/>
          </a:xfrm>
        </p:spPr>
        <p:txBody>
          <a:bodyPr/>
          <a:lstStyle/>
          <a:p>
            <a:r>
              <a:rPr lang="en-US" dirty="0"/>
              <a:t>Slave Node (joining) old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543795" cy="4786190"/>
          </a:xfrm>
        </p:spPr>
        <p:txBody>
          <a:bodyPr>
            <a:normAutofit/>
          </a:bodyPr>
          <a:lstStyle/>
          <a:p>
            <a:pPr marL="514350" indent="-514350">
              <a:buAutoNum type="arabicParenR"/>
            </a:pPr>
            <a:r>
              <a:rPr lang="en-US" sz="2000" dirty="0"/>
              <a:t>Connects to master node</a:t>
            </a:r>
          </a:p>
          <a:p>
            <a:pPr marL="514350" indent="-514350">
              <a:buAutoNum type="arabicParenR"/>
            </a:pPr>
            <a:r>
              <a:rPr lang="en-US" sz="2000" dirty="0"/>
              <a:t>Requests other connected nodes information</a:t>
            </a:r>
          </a:p>
          <a:p>
            <a:pPr marL="514350" indent="-514350">
              <a:buAutoNum type="arabicParenR"/>
            </a:pPr>
            <a:r>
              <a:rPr lang="en-US" sz="2000" dirty="0"/>
              <a:t>Sees which nodes has what it wants</a:t>
            </a:r>
          </a:p>
          <a:p>
            <a:pPr marL="514350" indent="-514350">
              <a:buAutoNum type="arabicParenR"/>
            </a:pPr>
            <a:r>
              <a:rPr lang="en-US" sz="2000" dirty="0"/>
              <a:t>Makes connections to the nodes that have what it wants</a:t>
            </a:r>
          </a:p>
          <a:p>
            <a:pPr marL="0" indent="0">
              <a:buNone/>
            </a:pPr>
            <a:r>
              <a:rPr lang="en-US" sz="2000" dirty="0"/>
              <a:t>Cons:</a:t>
            </a:r>
          </a:p>
          <a:p>
            <a:r>
              <a:rPr lang="en-US" sz="2000" dirty="0"/>
              <a:t>Not scalable to bigger network</a:t>
            </a:r>
          </a:p>
          <a:p>
            <a:r>
              <a:rPr lang="en-US" sz="2000" dirty="0"/>
              <a:t>Nodes don’t care about things they don’t need</a:t>
            </a:r>
          </a:p>
        </p:txBody>
      </p:sp>
      <p:pic>
        <p:nvPicPr>
          <p:cNvPr id="4" name="Picture 4" descr="https://cdn.sparkfun.com/assets/f/d/4/7/3/Edison_SIK-13_tra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0381" y="260279"/>
            <a:ext cx="1583419" cy="133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avvid.files.wordpress.com/2014/06/3dverde.png?w=493&amp;h=40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9" t="30792" r="78657" b="45331"/>
          <a:stretch/>
        </p:blipFill>
        <p:spPr bwMode="auto">
          <a:xfrm>
            <a:off x="6061462" y="345591"/>
            <a:ext cx="1031008" cy="1167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>
            <a:stCxn id="4" idx="1"/>
            <a:endCxn id="5" idx="3"/>
          </p:cNvCxnSpPr>
          <p:nvPr/>
        </p:nvCxnSpPr>
        <p:spPr>
          <a:xfrm flipH="1">
            <a:off x="7092470" y="929323"/>
            <a:ext cx="2677911" cy="1"/>
          </a:xfrm>
          <a:prstGeom prst="straightConnector1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552706" y="345591"/>
            <a:ext cx="20525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Give me connected node info!!</a:t>
            </a:r>
          </a:p>
        </p:txBody>
      </p:sp>
      <p:pic>
        <p:nvPicPr>
          <p:cNvPr id="10" name="Picture 4" descr="https://cdn.sparkfun.com/assets/f/d/4/7/3/Edison_SIK-13_tra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9680" y="1605377"/>
            <a:ext cx="1583419" cy="133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s://avvid.files.wordpress.com/2014/06/3dverde.png?w=493&amp;h=40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9" t="30792" r="78657" b="45331"/>
          <a:stretch/>
        </p:blipFill>
        <p:spPr bwMode="auto">
          <a:xfrm>
            <a:off x="6061462" y="1495831"/>
            <a:ext cx="1031008" cy="1167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552705" y="1647633"/>
            <a:ext cx="1389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you go</a:t>
            </a:r>
          </a:p>
        </p:txBody>
      </p:sp>
      <p:cxnSp>
        <p:nvCxnSpPr>
          <p:cNvPr id="15" name="Straight Arrow Connector 14"/>
          <p:cNvCxnSpPr>
            <a:stCxn id="11" idx="3"/>
            <a:endCxn id="2050" idx="1"/>
          </p:cNvCxnSpPr>
          <p:nvPr/>
        </p:nvCxnSpPr>
        <p:spPr>
          <a:xfrm flipV="1">
            <a:off x="7092470" y="2079562"/>
            <a:ext cx="2673983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Image result for lis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6453" y="1862084"/>
            <a:ext cx="434955" cy="434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https://cdn.sparkfun.com/assets/f/d/4/7/3/Edison_SIK-13_tra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9558" y="3630584"/>
            <a:ext cx="1583419" cy="133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hought Bubble: Cloud 5"/>
          <p:cNvSpPr/>
          <p:nvPr/>
        </p:nvSpPr>
        <p:spPr>
          <a:xfrm>
            <a:off x="6052760" y="2646448"/>
            <a:ext cx="1918225" cy="1082152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Hmm…who has a light sensor?</a:t>
            </a:r>
          </a:p>
        </p:txBody>
      </p:sp>
      <p:pic>
        <p:nvPicPr>
          <p:cNvPr id="38" name="Picture 4" descr="https://cdn.sparkfun.com/assets/f/d/4/7/3/Edison_SIK-13_tra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6331" y="2451173"/>
            <a:ext cx="1583419" cy="133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4" descr="https://cdn.sparkfun.com/assets/f/d/4/7/3/Edison_SIK-13_tra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7461" y="3420749"/>
            <a:ext cx="1583419" cy="133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peech Bubble: Rectangle 11"/>
          <p:cNvSpPr/>
          <p:nvPr/>
        </p:nvSpPr>
        <p:spPr>
          <a:xfrm>
            <a:off x="8693711" y="2580355"/>
            <a:ext cx="736653" cy="677449"/>
          </a:xfrm>
          <a:prstGeom prst="wedgeRectCallout">
            <a:avLst>
              <a:gd name="adj1" fmla="val 93155"/>
              <a:gd name="adj2" fmla="val 287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do!!!</a:t>
            </a:r>
          </a:p>
        </p:txBody>
      </p:sp>
      <p:sp>
        <p:nvSpPr>
          <p:cNvPr id="41" name="Speech Bubble: Rectangle 40"/>
          <p:cNvSpPr/>
          <p:nvPr/>
        </p:nvSpPr>
        <p:spPr>
          <a:xfrm>
            <a:off x="8624141" y="3590616"/>
            <a:ext cx="777682" cy="821355"/>
          </a:xfrm>
          <a:prstGeom prst="wedgeRectCallout">
            <a:avLst>
              <a:gd name="adj1" fmla="val 92401"/>
              <a:gd name="adj2" fmla="val 1088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 too!!!</a:t>
            </a:r>
          </a:p>
        </p:txBody>
      </p:sp>
      <p:pic>
        <p:nvPicPr>
          <p:cNvPr id="43" name="Picture 4" descr="https://cdn.sparkfun.com/assets/f/d/4/7/3/Edison_SIK-13_tra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3862" y="5474985"/>
            <a:ext cx="1583419" cy="133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https://cdn.sparkfun.com/assets/f/d/4/7/3/Edison_SIK-13_tra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7461" y="4549746"/>
            <a:ext cx="1583419" cy="133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https://cdn.sparkfun.com/assets/f/d/4/7/3/Edison_SIK-13_tran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4809" y="5637159"/>
            <a:ext cx="1583419" cy="133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Speech Bubble: Rectangle 45"/>
          <p:cNvSpPr/>
          <p:nvPr/>
        </p:nvSpPr>
        <p:spPr>
          <a:xfrm>
            <a:off x="6622294" y="4953394"/>
            <a:ext cx="940351" cy="836633"/>
          </a:xfrm>
          <a:prstGeom prst="wedgeRectCallout">
            <a:avLst>
              <a:gd name="adj1" fmla="val -68573"/>
              <a:gd name="adj2" fmla="val 4354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Lets get to know each other</a:t>
            </a:r>
          </a:p>
        </p:txBody>
      </p:sp>
      <p:cxnSp>
        <p:nvCxnSpPr>
          <p:cNvPr id="16" name="Straight Arrow Connector 15"/>
          <p:cNvCxnSpPr>
            <a:stCxn id="43" idx="3"/>
            <a:endCxn id="44" idx="1"/>
          </p:cNvCxnSpPr>
          <p:nvPr/>
        </p:nvCxnSpPr>
        <p:spPr>
          <a:xfrm flipV="1">
            <a:off x="7227281" y="5218790"/>
            <a:ext cx="2330180" cy="9252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43" idx="3"/>
            <a:endCxn id="45" idx="1"/>
          </p:cNvCxnSpPr>
          <p:nvPr/>
        </p:nvCxnSpPr>
        <p:spPr>
          <a:xfrm>
            <a:off x="7227281" y="6144029"/>
            <a:ext cx="2507528" cy="1621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7197444" y="5106263"/>
            <a:ext cx="2267127" cy="91939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 flipV="1">
            <a:off x="7197445" y="6293283"/>
            <a:ext cx="2537364" cy="1657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028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Slave Node (joining) new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1938"/>
            <a:ext cx="3598333" cy="51933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Based on ROS pub/sub system </a:t>
            </a:r>
            <a:r>
              <a:rPr lang="en-US" sz="800" dirty="0"/>
              <a:t>(thanks Tim!)</a:t>
            </a:r>
          </a:p>
          <a:p>
            <a:pPr marL="514350" indent="-514350">
              <a:buAutoNum type="arabicParenR"/>
            </a:pPr>
            <a:r>
              <a:rPr lang="en-US" sz="2000" dirty="0"/>
              <a:t>Node connects to master node</a:t>
            </a:r>
          </a:p>
          <a:p>
            <a:pPr marL="514350" indent="-514350">
              <a:buAutoNum type="arabicParenR"/>
            </a:pPr>
            <a:r>
              <a:rPr lang="en-US" sz="2000" dirty="0"/>
              <a:t>Master node sees what the new node has/wants</a:t>
            </a:r>
          </a:p>
          <a:p>
            <a:pPr marL="514350" indent="-514350">
              <a:buAutoNum type="arabicParenR"/>
            </a:pPr>
            <a:r>
              <a:rPr lang="en-US" sz="2000" dirty="0"/>
              <a:t>Sends info of new devices to other devices based on what the new one has</a:t>
            </a:r>
            <a:endParaRPr lang="en-US" dirty="0"/>
          </a:p>
          <a:p>
            <a:pPr marL="0" indent="0">
              <a:buNone/>
            </a:pPr>
            <a:r>
              <a:rPr lang="en-US" sz="2000" dirty="0"/>
              <a:t>Pros: </a:t>
            </a:r>
          </a:p>
          <a:p>
            <a:r>
              <a:rPr lang="en-US" sz="2000" dirty="0"/>
              <a:t>Makes the master node do all the work</a:t>
            </a:r>
          </a:p>
          <a:p>
            <a:r>
              <a:rPr lang="en-US" sz="2000" dirty="0"/>
              <a:t>Nodes only get info about things they care about</a:t>
            </a:r>
          </a:p>
          <a:p>
            <a:r>
              <a:rPr lang="en-US" sz="2000" dirty="0"/>
              <a:t>Scalable</a:t>
            </a:r>
          </a:p>
        </p:txBody>
      </p:sp>
      <p:pic>
        <p:nvPicPr>
          <p:cNvPr id="5" name="Picture 2" descr="https://avvid.files.wordpress.com/2014/06/3dverde.png?w=493&amp;h=40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9" t="30792" r="78657" b="45331"/>
          <a:stretch/>
        </p:blipFill>
        <p:spPr bwMode="auto">
          <a:xfrm>
            <a:off x="6853603" y="376635"/>
            <a:ext cx="1031008" cy="1167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>
            <a:endCxn id="5" idx="3"/>
          </p:cNvCxnSpPr>
          <p:nvPr/>
        </p:nvCxnSpPr>
        <p:spPr>
          <a:xfrm flipH="1">
            <a:off x="7884611" y="960367"/>
            <a:ext cx="2677911" cy="1"/>
          </a:xfrm>
          <a:prstGeom prst="straightConnector1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10732008" y="360760"/>
            <a:ext cx="1243584" cy="118872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Edison02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 Light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Button</a:t>
            </a:r>
          </a:p>
        </p:txBody>
      </p:sp>
      <p:sp>
        <p:nvSpPr>
          <p:cNvPr id="8" name="Oval 7"/>
          <p:cNvSpPr/>
          <p:nvPr/>
        </p:nvSpPr>
        <p:spPr>
          <a:xfrm>
            <a:off x="7626382" y="3829298"/>
            <a:ext cx="1301630" cy="124621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Edison03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 Button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Light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900131" y="1229190"/>
            <a:ext cx="2662391" cy="7051"/>
          </a:xfrm>
          <a:prstGeom prst="straightConnector1">
            <a:avLst/>
          </a:prstGeom>
          <a:ln w="381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884611" y="1332310"/>
            <a:ext cx="26779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Here are devices you should connect to</a:t>
            </a:r>
          </a:p>
        </p:txBody>
      </p:sp>
      <p:sp>
        <p:nvSpPr>
          <p:cNvPr id="14" name="Oval 13"/>
          <p:cNvSpPr/>
          <p:nvPr/>
        </p:nvSpPr>
        <p:spPr>
          <a:xfrm>
            <a:off x="6070615" y="3820637"/>
            <a:ext cx="1235519" cy="124064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Button, Light</a:t>
            </a:r>
          </a:p>
        </p:txBody>
      </p:sp>
      <p:sp>
        <p:nvSpPr>
          <p:cNvPr id="18" name="Oval 17"/>
          <p:cNvSpPr/>
          <p:nvPr/>
        </p:nvSpPr>
        <p:spPr>
          <a:xfrm>
            <a:off x="9272284" y="3816814"/>
            <a:ext cx="1289015" cy="12587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Edison04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Button, Light</a:t>
            </a:r>
          </a:p>
        </p:txBody>
      </p:sp>
      <p:sp>
        <p:nvSpPr>
          <p:cNvPr id="19" name="Oval 18"/>
          <p:cNvSpPr/>
          <p:nvPr/>
        </p:nvSpPr>
        <p:spPr>
          <a:xfrm>
            <a:off x="7685200" y="2303088"/>
            <a:ext cx="1242812" cy="118875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Edison05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Button, Light</a:t>
            </a:r>
          </a:p>
        </p:txBody>
      </p:sp>
      <p:sp>
        <p:nvSpPr>
          <p:cNvPr id="20" name="Oval 19"/>
          <p:cNvSpPr/>
          <p:nvPr/>
        </p:nvSpPr>
        <p:spPr>
          <a:xfrm>
            <a:off x="7624750" y="5382699"/>
            <a:ext cx="1295826" cy="1233219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Edison06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Button, Light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169339" y="1776790"/>
            <a:ext cx="2274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Before</a:t>
            </a:r>
          </a:p>
        </p:txBody>
      </p:sp>
      <p:cxnSp>
        <p:nvCxnSpPr>
          <p:cNvPr id="23" name="Straight Arrow Connector 22"/>
          <p:cNvCxnSpPr>
            <a:stCxn id="14" idx="0"/>
            <a:endCxn id="8" idx="0"/>
          </p:cNvCxnSpPr>
          <p:nvPr/>
        </p:nvCxnSpPr>
        <p:spPr>
          <a:xfrm>
            <a:off x="6688375" y="3820637"/>
            <a:ext cx="1588822" cy="86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9" idx="6"/>
            <a:endCxn id="8" idx="6"/>
          </p:cNvCxnSpPr>
          <p:nvPr/>
        </p:nvCxnSpPr>
        <p:spPr>
          <a:xfrm>
            <a:off x="8928012" y="2897465"/>
            <a:ext cx="0" cy="15549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8" idx="4"/>
            <a:endCxn id="8" idx="4"/>
          </p:cNvCxnSpPr>
          <p:nvPr/>
        </p:nvCxnSpPr>
        <p:spPr>
          <a:xfrm flipH="1">
            <a:off x="8277197" y="5075514"/>
            <a:ext cx="163959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0" idx="2"/>
            <a:endCxn id="8" idx="2"/>
          </p:cNvCxnSpPr>
          <p:nvPr/>
        </p:nvCxnSpPr>
        <p:spPr>
          <a:xfrm flipV="1">
            <a:off x="7624750" y="4452406"/>
            <a:ext cx="1632" cy="154690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248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Edison02 Joins</a:t>
            </a:r>
          </a:p>
        </p:txBody>
      </p:sp>
      <p:sp>
        <p:nvSpPr>
          <p:cNvPr id="4" name="Oval 3"/>
          <p:cNvSpPr/>
          <p:nvPr/>
        </p:nvSpPr>
        <p:spPr>
          <a:xfrm>
            <a:off x="3733866" y="2008274"/>
            <a:ext cx="1720397" cy="169879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Edison03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 Button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Light</a:t>
            </a:r>
          </a:p>
        </p:txBody>
      </p:sp>
      <p:sp>
        <p:nvSpPr>
          <p:cNvPr id="5" name="Oval 4"/>
          <p:cNvSpPr/>
          <p:nvPr/>
        </p:nvSpPr>
        <p:spPr>
          <a:xfrm>
            <a:off x="1237356" y="2748655"/>
            <a:ext cx="1716192" cy="169120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Edison01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Button, Light</a:t>
            </a:r>
          </a:p>
        </p:txBody>
      </p:sp>
      <p:sp>
        <p:nvSpPr>
          <p:cNvPr id="6" name="Oval 5"/>
          <p:cNvSpPr/>
          <p:nvPr/>
        </p:nvSpPr>
        <p:spPr>
          <a:xfrm>
            <a:off x="6054003" y="4443861"/>
            <a:ext cx="1716192" cy="169520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Edison04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Button, Light</a:t>
            </a:r>
          </a:p>
        </p:txBody>
      </p:sp>
      <p:sp>
        <p:nvSpPr>
          <p:cNvPr id="7" name="Oval 6"/>
          <p:cNvSpPr/>
          <p:nvPr/>
        </p:nvSpPr>
        <p:spPr>
          <a:xfrm>
            <a:off x="8550512" y="2744651"/>
            <a:ext cx="1716192" cy="169520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Edison05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Button, Light</a:t>
            </a:r>
          </a:p>
        </p:txBody>
      </p:sp>
      <p:sp>
        <p:nvSpPr>
          <p:cNvPr id="8" name="Oval 7"/>
          <p:cNvSpPr/>
          <p:nvPr/>
        </p:nvSpPr>
        <p:spPr>
          <a:xfrm>
            <a:off x="3735598" y="4443861"/>
            <a:ext cx="1712726" cy="169520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Edison06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Button, Light</a:t>
            </a:r>
          </a:p>
        </p:txBody>
      </p:sp>
      <p:sp>
        <p:nvSpPr>
          <p:cNvPr id="14" name="Oval 13"/>
          <p:cNvSpPr/>
          <p:nvPr/>
        </p:nvSpPr>
        <p:spPr>
          <a:xfrm>
            <a:off x="6054003" y="2008274"/>
            <a:ext cx="1716192" cy="1698870"/>
          </a:xfrm>
          <a:prstGeom prst="ellipse">
            <a:avLst/>
          </a:prstGeom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u="sng" dirty="0">
                <a:solidFill>
                  <a:schemeClr val="tx1"/>
                </a:solidFill>
              </a:rPr>
              <a:t>Edison02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Has: Light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Wants: Button</a:t>
            </a:r>
          </a:p>
        </p:txBody>
      </p:sp>
      <p:cxnSp>
        <p:nvCxnSpPr>
          <p:cNvPr id="24" name="Straight Arrow Connector 23"/>
          <p:cNvCxnSpPr>
            <a:stCxn id="7" idx="3"/>
            <a:endCxn id="14" idx="7"/>
          </p:cNvCxnSpPr>
          <p:nvPr/>
        </p:nvCxnSpPr>
        <p:spPr>
          <a:xfrm flipH="1" flipV="1">
            <a:off x="7518865" y="2257068"/>
            <a:ext cx="1282977" cy="1934532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7" idx="3"/>
            <a:endCxn id="4" idx="4"/>
          </p:cNvCxnSpPr>
          <p:nvPr/>
        </p:nvCxnSpPr>
        <p:spPr>
          <a:xfrm flipH="1" flipV="1">
            <a:off x="4594065" y="3707068"/>
            <a:ext cx="4207777" cy="484532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5" idx="5"/>
            <a:endCxn id="14" idx="4"/>
          </p:cNvCxnSpPr>
          <p:nvPr/>
        </p:nvCxnSpPr>
        <p:spPr>
          <a:xfrm flipV="1">
            <a:off x="2702218" y="3707144"/>
            <a:ext cx="4209881" cy="485042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8" idx="0"/>
            <a:endCxn id="4" idx="4"/>
          </p:cNvCxnSpPr>
          <p:nvPr/>
        </p:nvCxnSpPr>
        <p:spPr>
          <a:xfrm flipV="1">
            <a:off x="4591961" y="3707068"/>
            <a:ext cx="2104" cy="736793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8" idx="0"/>
            <a:endCxn id="14" idx="4"/>
          </p:cNvCxnSpPr>
          <p:nvPr/>
        </p:nvCxnSpPr>
        <p:spPr>
          <a:xfrm flipV="1">
            <a:off x="4591961" y="3707144"/>
            <a:ext cx="2320138" cy="736717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6" idx="0"/>
            <a:endCxn id="14" idx="4"/>
          </p:cNvCxnSpPr>
          <p:nvPr/>
        </p:nvCxnSpPr>
        <p:spPr>
          <a:xfrm flipV="1">
            <a:off x="6912099" y="3707144"/>
            <a:ext cx="0" cy="736717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6" idx="0"/>
            <a:endCxn id="4" idx="4"/>
          </p:cNvCxnSpPr>
          <p:nvPr/>
        </p:nvCxnSpPr>
        <p:spPr>
          <a:xfrm flipH="1" flipV="1">
            <a:off x="4594065" y="3707068"/>
            <a:ext cx="2318034" cy="736793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5" idx="5"/>
            <a:endCxn id="4" idx="1"/>
          </p:cNvCxnSpPr>
          <p:nvPr/>
        </p:nvCxnSpPr>
        <p:spPr>
          <a:xfrm flipV="1">
            <a:off x="2702218" y="2257057"/>
            <a:ext cx="1283594" cy="1935129"/>
          </a:xfrm>
          <a:prstGeom prst="straightConnector1">
            <a:avLst/>
          </a:prstGeom>
          <a:ln w="63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4" idx="2"/>
            <a:endCxn id="4" idx="6"/>
          </p:cNvCxnSpPr>
          <p:nvPr/>
        </p:nvCxnSpPr>
        <p:spPr>
          <a:xfrm flipH="1" flipV="1">
            <a:off x="5454263" y="2857671"/>
            <a:ext cx="599740" cy="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823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the future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/>
              <a:t>Make a website where you can monitor the nodes</a:t>
            </a:r>
          </a:p>
          <a:p>
            <a:r>
              <a:rPr lang="en-US" dirty="0"/>
              <a:t>Mobile code for custom actuation</a:t>
            </a:r>
          </a:p>
          <a:p>
            <a:r>
              <a:rPr lang="en-US" strike="sngStrike" dirty="0"/>
              <a:t>Some way to auto reconnect</a:t>
            </a:r>
          </a:p>
          <a:p>
            <a:r>
              <a:rPr lang="en-US" strike="sngStrike" dirty="0"/>
              <a:t>Some way to announce a disconnect from the network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068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Edison Control Center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3173" t="6282" r="32308" b="51709"/>
          <a:stretch/>
        </p:blipFill>
        <p:spPr>
          <a:xfrm>
            <a:off x="2593731" y="1690688"/>
            <a:ext cx="7004538" cy="479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29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18941"/>
            <a:ext cx="10515600" cy="132556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46" y="1055077"/>
            <a:ext cx="10949353" cy="5697415"/>
          </a:xfrm>
        </p:spPr>
      </p:pic>
    </p:spTree>
    <p:extLst>
      <p:ext uri="{BB962C8B-B14F-4D97-AF65-F5344CB8AC3E}">
        <p14:creationId xmlns:p14="http://schemas.microsoft.com/office/powerpoint/2010/main" val="691602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</TotalTime>
  <Words>449</Words>
  <Application>Microsoft Office PowerPoint</Application>
  <PresentationFormat>Widescreen</PresentationFormat>
  <Paragraphs>104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Nifty Node Network </vt:lpstr>
      <vt:lpstr>“Master Node”</vt:lpstr>
      <vt:lpstr>Slave Node (Provisioning) </vt:lpstr>
      <vt:lpstr>Slave Node (joining) old </vt:lpstr>
      <vt:lpstr>Slave Node (joining) new</vt:lpstr>
      <vt:lpstr>After Edison02 Joins</vt:lpstr>
      <vt:lpstr>For the future</vt:lpstr>
      <vt:lpstr>Edison Control Center</vt:lpstr>
      <vt:lpstr>Demo</vt:lpstr>
      <vt:lpstr>Logs</vt:lpstr>
      <vt:lpstr>Logs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Nifty Node Network </dc:title>
  <dc:creator>sensor</dc:creator>
  <cp:lastModifiedBy>sensor</cp:lastModifiedBy>
  <cp:revision>33</cp:revision>
  <dcterms:created xsi:type="dcterms:W3CDTF">2017-06-05T15:20:27Z</dcterms:created>
  <dcterms:modified xsi:type="dcterms:W3CDTF">2017-06-30T14:06:38Z</dcterms:modified>
</cp:coreProperties>
</file>

<file path=docProps/thumbnail.jpeg>
</file>